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sldIdLst>
    <p:sldId id="256" r:id="rId2"/>
  </p:sldIdLst>
  <p:sldSz cx="29113163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917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 snapToObjects="1" showGuides="1">
      <p:cViewPr>
        <p:scale>
          <a:sx n="47" d="100"/>
          <a:sy n="47" d="100"/>
        </p:scale>
        <p:origin x="72" y="1792"/>
      </p:cViewPr>
      <p:guideLst>
        <p:guide orient="horz" pos="2137"/>
        <p:guide pos="917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39146" y="1122363"/>
            <a:ext cx="21834872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39146" y="3602038"/>
            <a:ext cx="2183487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F3646-9F4B-3541-B358-4DD8396542C1}" type="datetimeFigureOut">
              <a:rPr lang="en-US" smtClean="0"/>
              <a:t>6/1/23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F888B-3708-F54B-8295-81BB361784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3935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F3646-9F4B-3541-B358-4DD8396542C1}" type="datetimeFigureOut">
              <a:rPr lang="en-US" smtClean="0"/>
              <a:t>6/1/23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F888B-3708-F54B-8295-81BB361784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5996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0834107" y="365125"/>
            <a:ext cx="6277526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001530" y="365125"/>
            <a:ext cx="18468663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F3646-9F4B-3541-B358-4DD8396542C1}" type="datetimeFigureOut">
              <a:rPr lang="en-US" smtClean="0"/>
              <a:t>6/1/23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F888B-3708-F54B-8295-81BB361784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92210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F3646-9F4B-3541-B358-4DD8396542C1}" type="datetimeFigureOut">
              <a:rPr lang="en-US" smtClean="0"/>
              <a:t>6/1/23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F888B-3708-F54B-8295-81BB361784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1846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6367" y="1709739"/>
            <a:ext cx="25110103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86367" y="4589464"/>
            <a:ext cx="25110103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F3646-9F4B-3541-B358-4DD8396542C1}" type="datetimeFigureOut">
              <a:rPr lang="en-US" smtClean="0"/>
              <a:t>6/1/23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F888B-3708-F54B-8295-81BB361784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4985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001530" y="1825625"/>
            <a:ext cx="12373094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738539" y="1825625"/>
            <a:ext cx="12373094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F3646-9F4B-3541-B358-4DD8396542C1}" type="datetimeFigureOut">
              <a:rPr lang="en-US" smtClean="0"/>
              <a:t>6/1/23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F888B-3708-F54B-8295-81BB361784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0679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05322" y="365126"/>
            <a:ext cx="25110103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05323" y="1681163"/>
            <a:ext cx="1231623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005323" y="2505075"/>
            <a:ext cx="1231623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738539" y="1681163"/>
            <a:ext cx="1237688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738539" y="2505075"/>
            <a:ext cx="12376886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F3646-9F4B-3541-B358-4DD8396542C1}" type="datetimeFigureOut">
              <a:rPr lang="en-US" smtClean="0"/>
              <a:t>6/1/23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F888B-3708-F54B-8295-81BB361784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8538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F3646-9F4B-3541-B358-4DD8396542C1}" type="datetimeFigureOut">
              <a:rPr lang="en-US" smtClean="0"/>
              <a:t>6/1/23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F888B-3708-F54B-8295-81BB361784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7220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F3646-9F4B-3541-B358-4DD8396542C1}" type="datetimeFigureOut">
              <a:rPr lang="en-US" smtClean="0"/>
              <a:t>6/1/23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F888B-3708-F54B-8295-81BB361784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5318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05323" y="457200"/>
            <a:ext cx="9389752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376886" y="987426"/>
            <a:ext cx="14738539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05323" y="2057400"/>
            <a:ext cx="9389752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F3646-9F4B-3541-B358-4DD8396542C1}" type="datetimeFigureOut">
              <a:rPr lang="en-US" smtClean="0"/>
              <a:t>6/1/23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F888B-3708-F54B-8295-81BB361784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1070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05323" y="457200"/>
            <a:ext cx="9389752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376886" y="987426"/>
            <a:ext cx="14738539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05323" y="2057400"/>
            <a:ext cx="9389752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F3646-9F4B-3541-B358-4DD8396542C1}" type="datetimeFigureOut">
              <a:rPr lang="en-US" smtClean="0"/>
              <a:t>6/1/23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F888B-3708-F54B-8295-81BB361784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0333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01530" y="365126"/>
            <a:ext cx="2511010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01530" y="1825625"/>
            <a:ext cx="2511010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001530" y="6356351"/>
            <a:ext cx="65504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3F3646-9F4B-3541-B358-4DD8396542C1}" type="datetimeFigureOut">
              <a:rPr lang="en-US" smtClean="0"/>
              <a:t>6/1/23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643735" y="6356351"/>
            <a:ext cx="982569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0561171" y="6356351"/>
            <a:ext cx="65504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EF888B-3708-F54B-8295-81BB361784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1399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g"/><Relationship Id="rId7" Type="http://schemas.openxmlformats.org/officeDocument/2006/relationships/image" Target="../media/image6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682AD218-502D-6F4B-82B9-C99EA3238CA9}"/>
              </a:ext>
            </a:extLst>
          </p:cNvPr>
          <p:cNvSpPr/>
          <p:nvPr/>
        </p:nvSpPr>
        <p:spPr>
          <a:xfrm>
            <a:off x="190535" y="2524229"/>
            <a:ext cx="8910339" cy="3933372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CF968C-0F2E-E448-B119-5B7683F54B9F}"/>
              </a:ext>
            </a:extLst>
          </p:cNvPr>
          <p:cNvSpPr txBox="1"/>
          <p:nvPr/>
        </p:nvSpPr>
        <p:spPr>
          <a:xfrm>
            <a:off x="505367" y="538855"/>
            <a:ext cx="16642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New Query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FC7342-ABE8-3D48-B6FB-79770D2DA7F9}"/>
              </a:ext>
            </a:extLst>
          </p:cNvPr>
          <p:cNvSpPr txBox="1"/>
          <p:nvPr/>
        </p:nvSpPr>
        <p:spPr>
          <a:xfrm>
            <a:off x="490640" y="1030142"/>
            <a:ext cx="2839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老师</a:t>
            </a:r>
            <a:r>
              <a:rPr lang="en-US" altLang="zh-CN" dirty="0"/>
              <a:t>: </a:t>
            </a:r>
            <a:r>
              <a:rPr lang="zh-CN" altLang="en-US" dirty="0"/>
              <a:t>同学请自我介绍一下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52079F1-BB2F-5742-8B33-15228AD57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506" y="2879813"/>
            <a:ext cx="3309351" cy="14925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AB24913-A435-234D-BA1B-A94F23825733}"/>
              </a:ext>
            </a:extLst>
          </p:cNvPr>
          <p:cNvSpPr txBox="1"/>
          <p:nvPr/>
        </p:nvSpPr>
        <p:spPr>
          <a:xfrm>
            <a:off x="816631" y="2302209"/>
            <a:ext cx="1415772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经典场景</a:t>
            </a:r>
            <a:endParaRPr lang="en-US" sz="24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C92809D-60CE-A74B-939A-050B1A739C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247" r="26247"/>
          <a:stretch/>
        </p:blipFill>
        <p:spPr>
          <a:xfrm>
            <a:off x="6965023" y="3828704"/>
            <a:ext cx="1805881" cy="213661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2C49897-4026-6142-9C52-5F099F1C0E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5703" y="2958682"/>
            <a:ext cx="2759054" cy="17400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D4645AD-4D23-E343-983F-C3217FFE51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8288" y="4020315"/>
            <a:ext cx="2516765" cy="135681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8B69A86-7B1B-9B46-A514-15C573824B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0237" y="4020316"/>
            <a:ext cx="3071771" cy="1986517"/>
          </a:xfrm>
          <a:prstGeom prst="rect">
            <a:avLst/>
          </a:prstGeom>
        </p:spPr>
      </p:pic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8215DDD0-16BF-C24F-8318-88992509DD5F}"/>
              </a:ext>
            </a:extLst>
          </p:cNvPr>
          <p:cNvSpPr/>
          <p:nvPr/>
        </p:nvSpPr>
        <p:spPr>
          <a:xfrm>
            <a:off x="4645703" y="660528"/>
            <a:ext cx="2373090" cy="1031565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</a:rPr>
              <a:t>搜索系统</a:t>
            </a:r>
            <a:endParaRPr lang="en-US" sz="2400" dirty="0">
              <a:solidFill>
                <a:schemeClr val="tx1"/>
              </a:solidFill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31A0A32-FAEE-4741-A678-85AA61F371E2}"/>
              </a:ext>
            </a:extLst>
          </p:cNvPr>
          <p:cNvCxnSpPr/>
          <p:nvPr/>
        </p:nvCxnSpPr>
        <p:spPr>
          <a:xfrm>
            <a:off x="3567857" y="1176309"/>
            <a:ext cx="1077847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74B0F25-60AF-D24C-B983-1D18D8C1626B}"/>
              </a:ext>
            </a:extLst>
          </p:cNvPr>
          <p:cNvCxnSpPr/>
          <p:nvPr/>
        </p:nvCxnSpPr>
        <p:spPr>
          <a:xfrm flipV="1">
            <a:off x="5832248" y="1692093"/>
            <a:ext cx="0" cy="82526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41D2F45E-72CA-E34A-8E7D-6C217FCFDC2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6675"/>
          <a:stretch/>
        </p:blipFill>
        <p:spPr>
          <a:xfrm>
            <a:off x="21359038" y="4360843"/>
            <a:ext cx="1989448" cy="1765796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7778760F-4B7B-514C-ABA8-077BEBDA0B0A}"/>
              </a:ext>
            </a:extLst>
          </p:cNvPr>
          <p:cNvSpPr/>
          <p:nvPr/>
        </p:nvSpPr>
        <p:spPr>
          <a:xfrm>
            <a:off x="12836673" y="2548726"/>
            <a:ext cx="697440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accent2"/>
                </a:solidFill>
              </a:rPr>
              <a:t>旁白</a:t>
            </a:r>
            <a:r>
              <a:rPr lang="en-US" dirty="0">
                <a:solidFill>
                  <a:schemeClr val="accent2"/>
                </a:solidFill>
              </a:rPr>
              <a:t>: </a:t>
            </a:r>
            <a:r>
              <a:rPr lang="en-US" dirty="0" err="1">
                <a:solidFill>
                  <a:schemeClr val="accent2"/>
                </a:solidFill>
              </a:rPr>
              <a:t>在开学的时候，老师让所有人进行自我介绍</a:t>
            </a:r>
            <a:endParaRPr lang="en-US" dirty="0">
              <a:solidFill>
                <a:schemeClr val="accent2"/>
              </a:solidFill>
            </a:endParaRPr>
          </a:p>
          <a:p>
            <a:r>
              <a:rPr lang="en-US" dirty="0" err="1">
                <a:solidFill>
                  <a:schemeClr val="accent2"/>
                </a:solidFill>
              </a:rPr>
              <a:t>春日</a:t>
            </a:r>
            <a:r>
              <a:rPr lang="en-US" dirty="0">
                <a:solidFill>
                  <a:schemeClr val="accent2"/>
                </a:solidFill>
              </a:rPr>
              <a:t>:「</a:t>
            </a:r>
            <a:r>
              <a:rPr lang="en-US" dirty="0" err="1">
                <a:solidFill>
                  <a:schemeClr val="accent2"/>
                </a:solidFill>
              </a:rPr>
              <a:t>我毕业于东中，叫做凉宫春日</a:t>
            </a:r>
            <a:r>
              <a:rPr lang="en-US" dirty="0">
                <a:solidFill>
                  <a:schemeClr val="accent2"/>
                </a:solidFill>
              </a:rPr>
              <a:t>。」</a:t>
            </a:r>
          </a:p>
          <a:p>
            <a:r>
              <a:rPr lang="en-US" dirty="0" err="1">
                <a:solidFill>
                  <a:schemeClr val="accent2"/>
                </a:solidFill>
              </a:rPr>
              <a:t>春日</a:t>
            </a:r>
            <a:r>
              <a:rPr lang="en-US" dirty="0">
                <a:solidFill>
                  <a:schemeClr val="accent2"/>
                </a:solidFill>
              </a:rPr>
              <a:t>:「</a:t>
            </a:r>
            <a:r>
              <a:rPr lang="en-US" dirty="0" err="1">
                <a:solidFill>
                  <a:schemeClr val="accent2"/>
                </a:solidFill>
              </a:rPr>
              <a:t>我对普通的人类没有兴趣，如果你们中有外星人，未来人，异世界的人或者超能力者的话，就尽管来找我吧！以上</a:t>
            </a:r>
            <a:r>
              <a:rPr lang="en-US" dirty="0">
                <a:solidFill>
                  <a:schemeClr val="accent2"/>
                </a:solidFill>
              </a:rPr>
              <a:t>。」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62A1AB6-0256-3A48-AA42-36859CB925A4}"/>
              </a:ext>
            </a:extLst>
          </p:cNvPr>
          <p:cNvSpPr/>
          <p:nvPr/>
        </p:nvSpPr>
        <p:spPr>
          <a:xfrm>
            <a:off x="12830528" y="660810"/>
            <a:ext cx="777694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accent1"/>
                </a:solidFill>
                <a:latin typeface="Courier New" panose="02070309020205020404" pitchFamily="49" charset="0"/>
              </a:rPr>
              <a:t>你正在扮演凉宫春日，你正在</a:t>
            </a:r>
            <a:r>
              <a:rPr lang="en-US" dirty="0">
                <a:solidFill>
                  <a:schemeClr val="accent1"/>
                </a:solidFill>
                <a:latin typeface="Courier New" panose="02070309020205020404" pitchFamily="49" charset="0"/>
              </a:rPr>
              <a:t>cosplay</a:t>
            </a:r>
            <a:r>
              <a:rPr lang="zh-CN" altLang="en-US" dirty="0">
                <a:solidFill>
                  <a:schemeClr val="accent1"/>
                </a:solidFill>
                <a:latin typeface="Courier New" panose="02070309020205020404" pitchFamily="49" charset="0"/>
              </a:rPr>
              <a:t>涼宮</a:t>
            </a:r>
            <a:r>
              <a:rPr lang="ja-JP" altLang="en-US">
                <a:solidFill>
                  <a:schemeClr val="accent1"/>
                </a:solidFill>
                <a:latin typeface="Courier New" panose="02070309020205020404" pitchFamily="49" charset="0"/>
              </a:rPr>
              <a:t>ハルヒ。</a:t>
            </a:r>
          </a:p>
          <a:p>
            <a:r>
              <a:rPr lang="zh-CN" altLang="en-US" dirty="0">
                <a:solidFill>
                  <a:schemeClr val="accent1"/>
                </a:solidFill>
                <a:latin typeface="Courier New" panose="02070309020205020404" pitchFamily="49" charset="0"/>
              </a:rPr>
              <a:t>上文给定了一些小说中的经典桥段。</a:t>
            </a:r>
          </a:p>
          <a:p>
            <a:r>
              <a:rPr lang="zh-CN" altLang="en-US" dirty="0">
                <a:solidFill>
                  <a:schemeClr val="accent1"/>
                </a:solidFill>
                <a:latin typeface="Courier New" panose="02070309020205020404" pitchFamily="49" charset="0"/>
              </a:rPr>
              <a:t>如果我问的问题和小说中的台词高度重复，那你就配合我进行演出。</a:t>
            </a:r>
          </a:p>
          <a:p>
            <a:r>
              <a:rPr lang="zh-CN" altLang="en-US" dirty="0">
                <a:solidFill>
                  <a:schemeClr val="accent1"/>
                </a:solidFill>
                <a:latin typeface="Courier New" panose="02070309020205020404" pitchFamily="49" charset="0"/>
              </a:rPr>
              <a:t>如果我问的问题和小说中的事件相关，请结合小说的内容进行回复</a:t>
            </a:r>
          </a:p>
          <a:p>
            <a:r>
              <a:rPr lang="zh-CN" altLang="en-US" dirty="0">
                <a:solidFill>
                  <a:schemeClr val="accent1"/>
                </a:solidFill>
                <a:latin typeface="Courier New" panose="02070309020205020404" pitchFamily="49" charset="0"/>
              </a:rPr>
              <a:t>如果我问的问题超出小说中的范围，请也用一致性的语气回复。</a:t>
            </a:r>
            <a:endParaRPr lang="zh-CN" altLang="en-US" b="0" dirty="0">
              <a:solidFill>
                <a:schemeClr val="accent1"/>
              </a:solidFill>
              <a:effectLst/>
              <a:latin typeface="Courier New" panose="02070309020205020404" pitchFamily="49" charset="0"/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04F56641-301E-AE4F-86DE-854CF0F418BD}"/>
              </a:ext>
            </a:extLst>
          </p:cNvPr>
          <p:cNvCxnSpPr/>
          <p:nvPr/>
        </p:nvCxnSpPr>
        <p:spPr>
          <a:xfrm>
            <a:off x="11374248" y="2343432"/>
            <a:ext cx="836341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1DBE191-14BB-D44D-A09C-2FD7B532B508}"/>
              </a:ext>
            </a:extLst>
          </p:cNvPr>
          <p:cNvCxnSpPr/>
          <p:nvPr/>
        </p:nvCxnSpPr>
        <p:spPr>
          <a:xfrm>
            <a:off x="11388552" y="3954349"/>
            <a:ext cx="836341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271007CC-5A95-844B-BA72-17D5D3A30278}"/>
              </a:ext>
            </a:extLst>
          </p:cNvPr>
          <p:cNvSpPr/>
          <p:nvPr/>
        </p:nvSpPr>
        <p:spPr>
          <a:xfrm>
            <a:off x="23832252" y="4372313"/>
            <a:ext cx="486895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老师</a:t>
            </a:r>
            <a:r>
              <a:rPr lang="en-US" dirty="0"/>
              <a:t>:「</a:t>
            </a:r>
            <a:r>
              <a:rPr lang="en-US" dirty="0" err="1"/>
              <a:t>同学请自我介绍一下</a:t>
            </a:r>
            <a:r>
              <a:rPr lang="en-US" dirty="0"/>
              <a:t>」</a:t>
            </a:r>
          </a:p>
          <a:p>
            <a:endParaRPr lang="en-US" dirty="0"/>
          </a:p>
          <a:p>
            <a:r>
              <a:rPr lang="en-US" dirty="0" err="1"/>
              <a:t>春日</a:t>
            </a:r>
            <a:r>
              <a:rPr lang="en-US" dirty="0"/>
              <a:t>:「我毕业于东中，叫做凉宫春日。我对普通的人类没有兴趣，如果你们中有外星人，未来人，异世界的人或者超能力者的话，就尽管来找我吧！以上。 」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A67F54A-5734-8845-BDB6-3522DEDD6525}"/>
              </a:ext>
            </a:extLst>
          </p:cNvPr>
          <p:cNvCxnSpPr/>
          <p:nvPr/>
        </p:nvCxnSpPr>
        <p:spPr>
          <a:xfrm>
            <a:off x="11388552" y="5565266"/>
            <a:ext cx="836341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458EE4C4-2DFD-B54F-9F04-9FEC0D4E4C48}"/>
              </a:ext>
            </a:extLst>
          </p:cNvPr>
          <p:cNvSpPr txBox="1"/>
          <p:nvPr/>
        </p:nvSpPr>
        <p:spPr>
          <a:xfrm>
            <a:off x="11118865" y="4524044"/>
            <a:ext cx="14132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Conversation</a:t>
            </a:r>
          </a:p>
          <a:p>
            <a:r>
              <a:rPr lang="en-US" dirty="0">
                <a:solidFill>
                  <a:schemeClr val="accent5"/>
                </a:solidFill>
              </a:rPr>
              <a:t>Memory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C2231EB3-53F7-AA43-BFBF-FD3E804C5E31}"/>
              </a:ext>
            </a:extLst>
          </p:cNvPr>
          <p:cNvSpPr/>
          <p:nvPr/>
        </p:nvSpPr>
        <p:spPr>
          <a:xfrm>
            <a:off x="10995102" y="446044"/>
            <a:ext cx="9323619" cy="6174933"/>
          </a:xfrm>
          <a:prstGeom prst="roundRect">
            <a:avLst>
              <a:gd name="adj" fmla="val 3435"/>
            </a:avLst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741081C-05E0-DF46-ACC2-00A603AF008D}"/>
              </a:ext>
            </a:extLst>
          </p:cNvPr>
          <p:cNvSpPr txBox="1"/>
          <p:nvPr/>
        </p:nvSpPr>
        <p:spPr>
          <a:xfrm>
            <a:off x="11335724" y="179090"/>
            <a:ext cx="2174763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Organized Input</a:t>
            </a:r>
            <a:endParaRPr lang="en-US" sz="2400" dirty="0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55FD6B0E-43DF-404C-BCE2-DD7B90506737}"/>
              </a:ext>
            </a:extLst>
          </p:cNvPr>
          <p:cNvCxnSpPr>
            <a:cxnSpLocks/>
          </p:cNvCxnSpPr>
          <p:nvPr/>
        </p:nvCxnSpPr>
        <p:spPr>
          <a:xfrm>
            <a:off x="9100874" y="1179355"/>
            <a:ext cx="1795074" cy="179507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D6A865A-019A-CB4C-A880-E6BE789CB967}"/>
              </a:ext>
            </a:extLst>
          </p:cNvPr>
          <p:cNvCxnSpPr/>
          <p:nvPr/>
        </p:nvCxnSpPr>
        <p:spPr>
          <a:xfrm flipH="1">
            <a:off x="7018793" y="1176309"/>
            <a:ext cx="208208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1F45A344-BD67-A14D-99DF-E6536077BF51}"/>
              </a:ext>
            </a:extLst>
          </p:cNvPr>
          <p:cNvSpPr txBox="1"/>
          <p:nvPr/>
        </p:nvSpPr>
        <p:spPr>
          <a:xfrm>
            <a:off x="11118865" y="1184804"/>
            <a:ext cx="1603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System Prompt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5E3F225-B7DD-FC4B-8026-E850C2DE340C}"/>
              </a:ext>
            </a:extLst>
          </p:cNvPr>
          <p:cNvSpPr txBox="1"/>
          <p:nvPr/>
        </p:nvSpPr>
        <p:spPr>
          <a:xfrm>
            <a:off x="11118865" y="2806242"/>
            <a:ext cx="17967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Few Shots /</a:t>
            </a:r>
          </a:p>
          <a:p>
            <a:r>
              <a:rPr lang="en-US" dirty="0">
                <a:solidFill>
                  <a:schemeClr val="accent2"/>
                </a:solidFill>
              </a:rPr>
              <a:t>Chain of Thought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D8B3F4CA-7730-FB45-BE37-AD579B9929EC}"/>
              </a:ext>
            </a:extLst>
          </p:cNvPr>
          <p:cNvSpPr/>
          <p:nvPr/>
        </p:nvSpPr>
        <p:spPr>
          <a:xfrm>
            <a:off x="12860547" y="4159643"/>
            <a:ext cx="697440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accent5"/>
                </a:solidFill>
              </a:rPr>
              <a:t>旁白</a:t>
            </a:r>
            <a:r>
              <a:rPr lang="en-US" dirty="0">
                <a:solidFill>
                  <a:schemeClr val="accent5"/>
                </a:solidFill>
              </a:rPr>
              <a:t>: </a:t>
            </a:r>
            <a:r>
              <a:rPr lang="en-US" dirty="0" err="1">
                <a:solidFill>
                  <a:schemeClr val="accent5"/>
                </a:solidFill>
              </a:rPr>
              <a:t>在开学的时候，老师让所有人进行自我介绍</a:t>
            </a:r>
            <a:endParaRPr lang="en-US" dirty="0">
              <a:solidFill>
                <a:schemeClr val="accent5"/>
              </a:solidFill>
            </a:endParaRPr>
          </a:p>
          <a:p>
            <a:r>
              <a:rPr lang="en-US" dirty="0" err="1">
                <a:solidFill>
                  <a:schemeClr val="accent5"/>
                </a:solidFill>
              </a:rPr>
              <a:t>春日</a:t>
            </a:r>
            <a:r>
              <a:rPr lang="en-US" dirty="0">
                <a:solidFill>
                  <a:schemeClr val="accent5"/>
                </a:solidFill>
              </a:rPr>
              <a:t>:「</a:t>
            </a:r>
            <a:r>
              <a:rPr lang="en-US" dirty="0" err="1">
                <a:solidFill>
                  <a:schemeClr val="accent5"/>
                </a:solidFill>
              </a:rPr>
              <a:t>我毕业于东中，叫做凉宫春日</a:t>
            </a:r>
            <a:r>
              <a:rPr lang="en-US" dirty="0">
                <a:solidFill>
                  <a:schemeClr val="accent5"/>
                </a:solidFill>
              </a:rPr>
              <a:t>。」</a:t>
            </a:r>
          </a:p>
          <a:p>
            <a:r>
              <a:rPr lang="en-US" dirty="0" err="1">
                <a:solidFill>
                  <a:schemeClr val="accent5"/>
                </a:solidFill>
              </a:rPr>
              <a:t>春日</a:t>
            </a:r>
            <a:r>
              <a:rPr lang="en-US" dirty="0">
                <a:solidFill>
                  <a:schemeClr val="accent5"/>
                </a:solidFill>
              </a:rPr>
              <a:t>:「</a:t>
            </a:r>
            <a:r>
              <a:rPr lang="en-US" dirty="0" err="1">
                <a:solidFill>
                  <a:schemeClr val="accent5"/>
                </a:solidFill>
              </a:rPr>
              <a:t>我对普通的人类没有兴趣，如果你们中有外星人，未来人，异世界的人或者超能力者的话，就尽管来找我吧！以上</a:t>
            </a:r>
            <a:r>
              <a:rPr lang="en-US" dirty="0">
                <a:solidFill>
                  <a:schemeClr val="accent5"/>
                </a:solidFill>
              </a:rPr>
              <a:t>。」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A11DBEE-3CBD-BB40-93A0-B12355EF0B70}"/>
              </a:ext>
            </a:extLst>
          </p:cNvPr>
          <p:cNvSpPr txBox="1"/>
          <p:nvPr/>
        </p:nvSpPr>
        <p:spPr>
          <a:xfrm>
            <a:off x="11118865" y="5876072"/>
            <a:ext cx="1244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New Query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6A4EEFE-3F3C-1D43-BD68-3216B212B0AD}"/>
              </a:ext>
            </a:extLst>
          </p:cNvPr>
          <p:cNvSpPr txBox="1"/>
          <p:nvPr/>
        </p:nvSpPr>
        <p:spPr>
          <a:xfrm>
            <a:off x="12830528" y="5770562"/>
            <a:ext cx="28392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老师</a:t>
            </a:r>
            <a:r>
              <a:rPr lang="en-US" altLang="zh-CN" dirty="0"/>
              <a:t>: </a:t>
            </a:r>
            <a:r>
              <a:rPr lang="zh-CN" altLang="en-US" dirty="0"/>
              <a:t>同学请自我介绍一下</a:t>
            </a:r>
            <a:endParaRPr lang="en-US" altLang="zh-CN" dirty="0"/>
          </a:p>
          <a:p>
            <a:r>
              <a:rPr lang="zh-CN" altLang="en-US" dirty="0"/>
              <a:t>春日</a:t>
            </a:r>
            <a:r>
              <a:rPr lang="en-US" altLang="zh-CN" dirty="0"/>
              <a:t>: </a:t>
            </a:r>
            <a:endParaRPr lang="en-US" dirty="0"/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529D3E16-CEBB-D64B-B820-89763736A7C7}"/>
              </a:ext>
            </a:extLst>
          </p:cNvPr>
          <p:cNvSpPr/>
          <p:nvPr/>
        </p:nvSpPr>
        <p:spPr>
          <a:xfrm>
            <a:off x="21287728" y="421678"/>
            <a:ext cx="7320068" cy="3215561"/>
          </a:xfrm>
          <a:prstGeom prst="roundRect">
            <a:avLst>
              <a:gd name="adj" fmla="val 3435"/>
            </a:avLst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9B83379-878A-C749-B753-CA0397984AC1}"/>
              </a:ext>
            </a:extLst>
          </p:cNvPr>
          <p:cNvSpPr txBox="1"/>
          <p:nvPr/>
        </p:nvSpPr>
        <p:spPr>
          <a:xfrm>
            <a:off x="21617579" y="198863"/>
            <a:ext cx="2031325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大型语言模型</a:t>
            </a:r>
            <a:endParaRPr lang="en-US" sz="2400" dirty="0"/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B40FB971-5217-1044-B6DB-73F3E0D053E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353762" y="660528"/>
            <a:ext cx="5348336" cy="2719950"/>
          </a:xfrm>
          <a:prstGeom prst="rect">
            <a:avLst/>
          </a:prstGeom>
        </p:spPr>
      </p:pic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358710D8-23B0-3649-B1F5-78EBFDF52EEB}"/>
              </a:ext>
            </a:extLst>
          </p:cNvPr>
          <p:cNvCxnSpPr/>
          <p:nvPr/>
        </p:nvCxnSpPr>
        <p:spPr>
          <a:xfrm>
            <a:off x="20318721" y="2020503"/>
            <a:ext cx="969007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9E8BE4C5-B627-164E-838D-F853C629C60B}"/>
              </a:ext>
            </a:extLst>
          </p:cNvPr>
          <p:cNvCxnSpPr>
            <a:stCxn id="50" idx="2"/>
          </p:cNvCxnSpPr>
          <p:nvPr/>
        </p:nvCxnSpPr>
        <p:spPr>
          <a:xfrm>
            <a:off x="24947762" y="3637239"/>
            <a:ext cx="0" cy="52240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75404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29</TotalTime>
  <Words>194</Words>
  <Application>Microsoft Macintosh PowerPoint</Application>
  <PresentationFormat>Custom</PresentationFormat>
  <Paragraphs>28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Courier New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李诚</dc:creator>
  <cp:lastModifiedBy>李诚</cp:lastModifiedBy>
  <cp:revision>4</cp:revision>
  <dcterms:created xsi:type="dcterms:W3CDTF">2023-06-01T05:47:33Z</dcterms:created>
  <dcterms:modified xsi:type="dcterms:W3CDTF">2023-06-01T06:17:27Z</dcterms:modified>
</cp:coreProperties>
</file>